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53638-F279-A04C-A76B-990B6DD8AEA2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A9567-5EB9-534F-ADFE-99513ADE2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72</a:t>
            </a:r>
            <a:r>
              <a:rPr lang="en-US" smtClean="0"/>
              <a:t>. </a:t>
            </a:r>
            <a:r>
              <a:rPr lang="en-US" b="1" i="1" smtClean="0"/>
              <a:t>Phaseolus</a:t>
            </a:r>
            <a:r>
              <a:rPr lang="en-US" b="1" i="1" dirty="0" smtClean="0"/>
              <a:t> vulgaris </a:t>
            </a:r>
            <a:r>
              <a:rPr lang="en-US" b="1" i="0" dirty="0" smtClean="0"/>
              <a:t>L.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B</a:t>
            </a:r>
            <a:r>
              <a:rPr lang="en-US" dirty="0" smtClean="0"/>
              <a:t>ean, pinto.</a:t>
            </a:r>
            <a:r>
              <a:rPr lang="en-US" baseline="0" dirty="0" smtClean="0"/>
              <a:t>  S</a:t>
            </a:r>
            <a:r>
              <a:rPr lang="en-US" dirty="0" smtClean="0"/>
              <a:t>eed coat (</a:t>
            </a:r>
            <a:r>
              <a:rPr lang="en-US" dirty="0" err="1" smtClean="0"/>
              <a:t>testa</a:t>
            </a:r>
            <a:r>
              <a:rPr lang="en-US" dirty="0" smtClean="0"/>
              <a:t>),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95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73. Bean, pinto.</a:t>
            </a:r>
            <a:r>
              <a:rPr lang="en-US" baseline="0" dirty="0" smtClean="0"/>
              <a:t>  S</a:t>
            </a:r>
            <a:r>
              <a:rPr lang="en-US" dirty="0" smtClean="0"/>
              <a:t>eed</a:t>
            </a:r>
            <a:r>
              <a:rPr lang="en-US" baseline="0" dirty="0" smtClean="0"/>
              <a:t> coat, 40X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74. Bean, pinto.</a:t>
            </a:r>
            <a:r>
              <a:rPr lang="en-US" baseline="0" dirty="0" smtClean="0"/>
              <a:t>  P</a:t>
            </a:r>
            <a:r>
              <a:rPr lang="en-US" dirty="0" smtClean="0"/>
              <a:t>ulp parenchymal cells,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9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75. Bean, pinto.</a:t>
            </a:r>
            <a:r>
              <a:rPr lang="en-US" baseline="0" dirty="0" smtClean="0"/>
              <a:t> P</a:t>
            </a:r>
            <a:r>
              <a:rPr lang="en-US" dirty="0" smtClean="0"/>
              <a:t>ulp parenchymal cells, 25X.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7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1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8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7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0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1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0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1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4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13EE-9CC8-8E45-93D5-DA773CA9ED91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5767-7275-084A-9F20-D372BA19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4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575" y="290286"/>
            <a:ext cx="81511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foods  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Bean: Pinto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4600432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142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to Bean Skin 10X-a J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"/>
            <a:ext cx="9144000" cy="68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7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to Bean Skin 40X-a J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"/>
            <a:ext cx="9144000" cy="68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to Bean Pulp 10X-b J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"/>
            <a:ext cx="9144000" cy="68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to Bean Pulp 25X-b J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"/>
            <a:ext cx="9144000" cy="68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6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Macintosh PowerPoint</Application>
  <PresentationFormat>On-screen Show (4:3)</PresentationFormat>
  <Paragraphs>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1</cp:revision>
  <dcterms:created xsi:type="dcterms:W3CDTF">2016-02-05T19:10:14Z</dcterms:created>
  <dcterms:modified xsi:type="dcterms:W3CDTF">2016-02-05T19:10:57Z</dcterms:modified>
</cp:coreProperties>
</file>